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sldIdLst>
    <p:sldId id="256" r:id="rId2"/>
    <p:sldId id="257" r:id="rId3"/>
    <p:sldId id="260" r:id="rId4"/>
  </p:sldIdLst>
  <p:sldSz cx="12192000" cy="6858000"/>
  <p:notesSz cx="6858000" cy="9144000"/>
  <p:embeddedFontLst>
    <p:embeddedFont>
      <p:font typeface="Mohave SemiBold" pitchFamily="2" charset="77"/>
      <p:regular r:id="rId5"/>
      <p:bold r:id="rId6"/>
      <p:italic r:id="rId7"/>
      <p:boldItalic r:id="rId8"/>
    </p:embeddedFont>
    <p:embeddedFont>
      <p:font typeface="Public Sans" pitchFamily="2" charset="77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82"/>
    <p:restoredTop sz="94694"/>
  </p:normalViewPr>
  <p:slideViewPr>
    <p:cSldViewPr snapToGrid="0">
      <p:cViewPr varScale="1">
        <p:scale>
          <a:sx n="103" d="100"/>
          <a:sy n="103" d="100"/>
        </p:scale>
        <p:origin x="168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heme" Target="theme/theme1.xml"/><Relationship Id="rId10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font" Target="fonts/font5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EDDFC5A-A5B1-E9A7-AEDB-E2B98F218800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27000">
                <a:srgbClr val="A61E2F"/>
              </a:gs>
              <a:gs pos="100000">
                <a:srgbClr val="FFC50E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33CDE4-4D66-F711-E2EE-1B1046A755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3766" y="735569"/>
            <a:ext cx="11049593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32507E-E932-CA90-6811-F4150258F2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3766" y="3696684"/>
            <a:ext cx="11049593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F35960-BDA8-D32F-C123-F7D9F26269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F8A357-3268-9D4C-894E-E7995293D9E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15F3810-81A4-B89F-20F9-18D95B2758D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93766" y="5719697"/>
            <a:ext cx="3220720" cy="636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47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0804E-F447-9661-1CB3-5E915E34A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1F765-349F-59F2-8D44-2D8573ABE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0E041-C367-D271-63FA-34B051065D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F8A357-3268-9D4C-894E-E7995293D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3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08E3F0-433C-CA34-5429-26FDCB29A895}"/>
              </a:ext>
            </a:extLst>
          </p:cNvPr>
          <p:cNvSpPr/>
          <p:nvPr userDrawn="1"/>
        </p:nvSpPr>
        <p:spPr>
          <a:xfrm>
            <a:off x="8432800" y="0"/>
            <a:ext cx="3759200" cy="6858000"/>
          </a:xfrm>
          <a:prstGeom prst="rect">
            <a:avLst/>
          </a:prstGeom>
          <a:gradFill flip="none" rotWithShape="1">
            <a:gsLst>
              <a:gs pos="27000">
                <a:srgbClr val="A61E2F"/>
              </a:gs>
              <a:gs pos="100000">
                <a:srgbClr val="FFC50E"/>
              </a:gs>
            </a:gsLst>
            <a:lin ang="17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064DD0-CD62-5C4D-28B7-DE0D26183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252538"/>
            <a:ext cx="677799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ADF925-9EB9-1C6D-5657-5F24C40C0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132263"/>
            <a:ext cx="677799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3896FA-A1FD-7914-316D-980A99D4FE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1F8A357-3268-9D4C-894E-E7995293D9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60156DE-2777-30D0-D996-920997A30873}"/>
              </a:ext>
            </a:extLst>
          </p:cNvPr>
          <p:cNvSpPr/>
          <p:nvPr userDrawn="1"/>
        </p:nvSpPr>
        <p:spPr>
          <a:xfrm>
            <a:off x="8977042" y="1842817"/>
            <a:ext cx="2670717" cy="267071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EDF6CD7-5B87-CF6F-2F31-D229042D0E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9088767" y="1954542"/>
            <a:ext cx="2447266" cy="2447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04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FD4C5-B2D1-9706-CCC9-D0C61B0B1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F78D1-53AA-4272-0995-E9E67BD0B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6239F8-7134-DE67-2E04-F30025E07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F555367-C052-4592-1F75-4B144B3D9F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F8A357-3268-9D4C-894E-E7995293D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299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5B806-292D-7B33-8913-9FF4AEC53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61659-4AEA-B904-D5C9-69BA2FA1F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8C04F4-8952-F3BF-01BE-B1D5AB248D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F66807-8EA1-0799-742E-FC9106546C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CFE577-1C03-F260-246B-24DD60D1E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2A9C181-EA16-DAF3-F151-97A0F7ECEF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F8A357-3268-9D4C-894E-E7995293D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03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D386D-6087-0040-04ED-9CFA45910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3C8E3-DF79-74A1-0B08-1DFCAA4DD0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F8A357-3268-9D4C-894E-E7995293D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02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3D6151-29E1-56E3-DE9E-0C8F3D533C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F8A357-3268-9D4C-894E-E7995293D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138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FA516-0C78-B767-4637-0FEC902BE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62930-F3D1-CF71-B8B1-0AA923BF7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AE4FC1-31AB-9D31-87FD-2C5F90823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2A94689-0653-29BC-61E5-AC5CFBD13E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F8A357-3268-9D4C-894E-E7995293D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0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BC18D-D8DA-3497-19B9-EE773B6A7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D906C1-99D6-43E8-F549-AF4D7DC930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90CD8B-DAA1-2CCB-311F-E7549680B9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E66C777-8168-0DC5-8FAF-DB69272BCD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F8A357-3268-9D4C-894E-E7995293D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71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sv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0D9547-9B26-7F9C-4706-44DD07978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7AD1F-8B00-9AA8-B2F6-36438CA69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4C2BE-1CF6-613B-DBDC-7416AE60FE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846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8A357-3268-9D4C-894E-E7995293D9E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BC828A4-C651-69E6-8AD3-9A3215046A51}"/>
              </a:ext>
            </a:extLst>
          </p:cNvPr>
          <p:cNvSpPr/>
          <p:nvPr userDrawn="1"/>
        </p:nvSpPr>
        <p:spPr>
          <a:xfrm>
            <a:off x="0" y="0"/>
            <a:ext cx="475013" cy="6858000"/>
          </a:xfrm>
          <a:prstGeom prst="rect">
            <a:avLst/>
          </a:prstGeom>
          <a:gradFill flip="none" rotWithShape="1">
            <a:gsLst>
              <a:gs pos="27000">
                <a:srgbClr val="A61E2F"/>
              </a:gs>
              <a:gs pos="100000">
                <a:srgbClr val="FFC50E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772FCB9-514B-DC69-6EC7-C8923B0B5A8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8693" y="6384532"/>
            <a:ext cx="308759" cy="308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36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1"/>
          </a:solidFill>
          <a:latin typeface="Mohave SemiBold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3EC25-E50F-F9A5-1CCB-CF8A585D61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4E60F-42D8-0E37-7D83-B57AFE9E3C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Presentation Sub-title</a:t>
            </a:r>
          </a:p>
        </p:txBody>
      </p:sp>
    </p:spTree>
    <p:extLst>
      <p:ext uri="{BB962C8B-B14F-4D97-AF65-F5344CB8AC3E}">
        <p14:creationId xmlns:p14="http://schemas.microsoft.com/office/powerpoint/2010/main" val="1380642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93DFE7-3F4B-BFE1-E8A1-7ED26ABB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TITLE ONLY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819FFA9-759B-BB02-219A-126E7C61A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With bullets</a:t>
            </a:r>
          </a:p>
        </p:txBody>
      </p:sp>
    </p:spTree>
    <p:extLst>
      <p:ext uri="{BB962C8B-B14F-4D97-AF65-F5344CB8AC3E}">
        <p14:creationId xmlns:p14="http://schemas.microsoft.com/office/powerpoint/2010/main" val="3832728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F1CA890-BAA9-90A9-6AF0-3083B5386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652370"/>
            <a:ext cx="10515600" cy="1553260"/>
          </a:xfrm>
        </p:spPr>
        <p:txBody>
          <a:bodyPr>
            <a:normAutofit/>
          </a:bodyPr>
          <a:lstStyle/>
          <a:p>
            <a:r>
              <a:rPr lang="en-US" sz="8000" dirty="0"/>
              <a:t>DIVIDER SLIDE</a:t>
            </a:r>
          </a:p>
        </p:txBody>
      </p:sp>
    </p:spTree>
    <p:extLst>
      <p:ext uri="{BB962C8B-B14F-4D97-AF65-F5344CB8AC3E}">
        <p14:creationId xmlns:p14="http://schemas.microsoft.com/office/powerpoint/2010/main" val="262696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oothill-De Anza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A61E2F"/>
      </a:accent1>
      <a:accent2>
        <a:srgbClr val="FFC50E"/>
      </a:accent2>
      <a:accent3>
        <a:srgbClr val="697B36"/>
      </a:accent3>
      <a:accent4>
        <a:srgbClr val="476870"/>
      </a:accent4>
      <a:accent5>
        <a:srgbClr val="B45C2F"/>
      </a:accent5>
      <a:accent6>
        <a:srgbClr val="583C55"/>
      </a:accent6>
      <a:hlink>
        <a:srgbClr val="A51E2E"/>
      </a:hlink>
      <a:folHlink>
        <a:srgbClr val="72151F"/>
      </a:folHlink>
    </a:clrScheme>
    <a:fontScheme name="Test">
      <a:majorFont>
        <a:latin typeface="Mohave"/>
        <a:ea typeface=""/>
        <a:cs typeface=""/>
      </a:majorFont>
      <a:minorFont>
        <a:latin typeface="Public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fhda-powerpoint-template.pptx" id="{12893FB8-076F-BC4A-AAA6-14339E487905}" vid="{B2CD7183-0B83-0D49-8A67-217396DAEA3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10</Words>
  <Application>Microsoft Macintosh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Public Sans</vt:lpstr>
      <vt:lpstr>Mohave SemiBold</vt:lpstr>
      <vt:lpstr>Arial</vt:lpstr>
      <vt:lpstr>Office Theme</vt:lpstr>
      <vt:lpstr>PRESENTATION TITLE</vt:lpstr>
      <vt:lpstr>TITLE ONLY</vt:lpstr>
      <vt:lpstr>DIVIDER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Pastor</dc:creator>
  <cp:lastModifiedBy>John Pastor</cp:lastModifiedBy>
  <cp:revision>9</cp:revision>
  <dcterms:created xsi:type="dcterms:W3CDTF">2025-08-18T04:00:55Z</dcterms:created>
  <dcterms:modified xsi:type="dcterms:W3CDTF">2026-03-11T04:13:41Z</dcterms:modified>
</cp:coreProperties>
</file>